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78" r:id="rId3"/>
    <p:sldId id="274" r:id="rId4"/>
    <p:sldId id="275" r:id="rId5"/>
    <p:sldId id="276" r:id="rId6"/>
    <p:sldId id="277" r:id="rId7"/>
    <p:sldId id="279" r:id="rId8"/>
    <p:sldId id="272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8244-2434-5E45-A60D-89E7760991C5}" type="datetimeFigureOut">
              <a:rPr lang="fr-FR" smtClean="0"/>
              <a:t>07/12/20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33E7-6AA1-8543-9E4E-FDA3EFE68F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27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8244-2434-5E45-A60D-89E7760991C5}" type="datetimeFigureOut">
              <a:rPr lang="fr-FR" smtClean="0"/>
              <a:t>07/12/20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33E7-6AA1-8543-9E4E-FDA3EFE68F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42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8244-2434-5E45-A60D-89E7760991C5}" type="datetimeFigureOut">
              <a:rPr lang="fr-FR" smtClean="0"/>
              <a:t>07/12/20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33E7-6AA1-8543-9E4E-FDA3EFE68F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3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8244-2434-5E45-A60D-89E7760991C5}" type="datetimeFigureOut">
              <a:rPr lang="fr-FR" smtClean="0"/>
              <a:t>07/12/20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33E7-6AA1-8543-9E4E-FDA3EFE68F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68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8244-2434-5E45-A60D-89E7760991C5}" type="datetimeFigureOut">
              <a:rPr lang="fr-FR" smtClean="0"/>
              <a:t>07/12/20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33E7-6AA1-8543-9E4E-FDA3EFE68F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36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8244-2434-5E45-A60D-89E7760991C5}" type="datetimeFigureOut">
              <a:rPr lang="fr-FR" smtClean="0"/>
              <a:t>07/12/20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33E7-6AA1-8543-9E4E-FDA3EFE68F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70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8244-2434-5E45-A60D-89E7760991C5}" type="datetimeFigureOut">
              <a:rPr lang="fr-FR" smtClean="0"/>
              <a:t>07/12/20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33E7-6AA1-8543-9E4E-FDA3EFE68F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81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8244-2434-5E45-A60D-89E7760991C5}" type="datetimeFigureOut">
              <a:rPr lang="fr-FR" smtClean="0"/>
              <a:t>07/12/20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33E7-6AA1-8543-9E4E-FDA3EFE68F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97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8244-2434-5E45-A60D-89E7760991C5}" type="datetimeFigureOut">
              <a:rPr lang="fr-FR" smtClean="0"/>
              <a:t>07/12/20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33E7-6AA1-8543-9E4E-FDA3EFE68F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10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8244-2434-5E45-A60D-89E7760991C5}" type="datetimeFigureOut">
              <a:rPr lang="fr-FR" smtClean="0"/>
              <a:t>07/12/20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33E7-6AA1-8543-9E4E-FDA3EFE68F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56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8244-2434-5E45-A60D-89E7760991C5}" type="datetimeFigureOut">
              <a:rPr lang="fr-FR" smtClean="0"/>
              <a:t>07/12/20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33E7-6AA1-8543-9E4E-FDA3EFE68F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15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38244-2434-5E45-A60D-89E7760991C5}" type="datetimeFigureOut">
              <a:rPr lang="fr-FR" smtClean="0"/>
              <a:t>07/12/20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433E7-6AA1-8543-9E4E-FDA3EFE68F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7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ODeL</a:t>
            </a:r>
            <a:endParaRPr lang="fr-FR" dirty="0"/>
          </a:p>
        </p:txBody>
      </p:sp>
      <p:pic>
        <p:nvPicPr>
          <p:cNvPr id="4" name="Espace réservé du contenu 3" descr="1 ODeL PH.T 202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840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</a:t>
            </a:r>
            <a:r>
              <a:rPr lang="fr-FR" dirty="0" smtClean="0"/>
              <a:t>n jour de mars </a:t>
            </a:r>
            <a:r>
              <a:rPr lang="is-IS" dirty="0" smtClean="0"/>
              <a:t>…</a:t>
            </a:r>
            <a:endParaRPr lang="fr-FR" dirty="0"/>
          </a:p>
        </p:txBody>
      </p:sp>
      <p:pic>
        <p:nvPicPr>
          <p:cNvPr id="8" name="Espace réservé du contenu 7" descr="0 ODeL PH.T 202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762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e contexte - </a:t>
            </a:r>
            <a:r>
              <a:rPr lang="fr-FR" dirty="0" err="1" smtClean="0"/>
              <a:t>Covid</a:t>
            </a:r>
            <a:r>
              <a:rPr lang="fr-FR" dirty="0" smtClean="0"/>
              <a:t> 19</a:t>
            </a:r>
            <a:endParaRPr lang="fr-FR" dirty="0"/>
          </a:p>
        </p:txBody>
      </p:sp>
      <p:pic>
        <p:nvPicPr>
          <p:cNvPr id="6" name="Espace réservé du contenu 5" descr="2 ODeL PH.T 202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766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</a:t>
            </a:r>
            <a:r>
              <a:rPr lang="fr-FR" dirty="0" smtClean="0"/>
              <a:t>aisir le réel : un réflexe impulsif </a:t>
            </a:r>
            <a:br>
              <a:rPr lang="fr-FR" dirty="0" smtClean="0"/>
            </a:br>
            <a:r>
              <a:rPr lang="fr-FR" dirty="0" smtClean="0"/>
              <a:t>ou un désir d’observation ?</a:t>
            </a:r>
            <a:endParaRPr lang="fr-FR" dirty="0"/>
          </a:p>
        </p:txBody>
      </p:sp>
      <p:pic>
        <p:nvPicPr>
          <p:cNvPr id="4" name="Espace réservé du contenu 3" descr="3 ODeL PH.T 202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668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</a:t>
            </a:r>
            <a:r>
              <a:rPr lang="fr-FR" dirty="0" smtClean="0"/>
              <a:t>émoire, témoignage, envie de partage</a:t>
            </a:r>
            <a:endParaRPr lang="fr-FR" dirty="0"/>
          </a:p>
        </p:txBody>
      </p:sp>
      <p:pic>
        <p:nvPicPr>
          <p:cNvPr id="6" name="Espace réservé du contenu 5" descr="4 ODeL PH.T 202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729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’invention de l’</a:t>
            </a:r>
            <a:r>
              <a:rPr lang="fr-FR" dirty="0" err="1" smtClean="0"/>
              <a:t>ODeL</a:t>
            </a:r>
            <a:endParaRPr lang="fr-FR" dirty="0"/>
          </a:p>
        </p:txBody>
      </p:sp>
      <p:pic>
        <p:nvPicPr>
          <p:cNvPr id="6" name="Espace réservé du contenu 5" descr="5 ODeL PH.T 202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259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e récit et la méthode</a:t>
            </a:r>
            <a:endParaRPr lang="fr-FR" dirty="0"/>
          </a:p>
        </p:txBody>
      </p:sp>
      <p:pic>
        <p:nvPicPr>
          <p:cNvPr id="4" name="Espace réservé du contenu 3" descr="6 ODeL PH.T 202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557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a démarche</a:t>
            </a:r>
            <a:endParaRPr lang="fr-FR" dirty="0"/>
          </a:p>
        </p:txBody>
      </p:sp>
      <p:pic>
        <p:nvPicPr>
          <p:cNvPr id="5" name="Espace réservé du contenu 4" descr="7 ODeL PH.T 202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069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35</Words>
  <Application>Microsoft Macintosh PowerPoint</Application>
  <PresentationFormat>Présentation à l'écran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ODeL</vt:lpstr>
      <vt:lpstr>un jour de mars …</vt:lpstr>
      <vt:lpstr>le contexte - Covid 19</vt:lpstr>
      <vt:lpstr>saisir le réel : un réflexe impulsif  ou un désir d’observation ?</vt:lpstr>
      <vt:lpstr>mémoire, témoignage, envie de partage</vt:lpstr>
      <vt:lpstr>l’invention de l’ODeL</vt:lpstr>
      <vt:lpstr>le récit et la méthode</vt:lpstr>
      <vt:lpstr>la démarche</vt:lpstr>
    </vt:vector>
  </TitlesOfParts>
  <Company>Périphérie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Troyon</dc:creator>
  <cp:lastModifiedBy>Philippe Troyon</cp:lastModifiedBy>
  <cp:revision>29</cp:revision>
  <dcterms:created xsi:type="dcterms:W3CDTF">2015-08-25T17:32:21Z</dcterms:created>
  <dcterms:modified xsi:type="dcterms:W3CDTF">2020-12-07T20:38:33Z</dcterms:modified>
</cp:coreProperties>
</file>